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23"/>
  </p:notesMasterIdLst>
  <p:sldIdLst>
    <p:sldId id="256" r:id="rId14"/>
    <p:sldId id="257" r:id="rId15"/>
    <p:sldId id="258" r:id="rId16"/>
    <p:sldId id="316" r:id="rId17"/>
    <p:sldId id="323" r:id="rId18"/>
    <p:sldId id="324" r:id="rId19"/>
    <p:sldId id="325" r:id="rId20"/>
    <p:sldId id="265" r:id="rId21"/>
    <p:sldId id="266" r:id="rId22"/>
    <p:sldId id="263" r:id="rId24"/>
    <p:sldId id="280" r:id="rId25"/>
    <p:sldId id="278" r:id="rId2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36" y="282"/>
      </p:cViewPr>
      <p:guideLst>
        <p:guide orient="horz" pos="2196"/>
        <p:guide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3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2</a:t>
            </a:r>
            <a:r>
              <a:rPr lang="en-US" altLang="zh-CN" sz="13800" dirty="0" smtClean="0">
                <a:solidFill>
                  <a:srgbClr val="513087"/>
                </a:solidFill>
                <a:latin typeface="Impact" panose="020B0806030902050204" pitchFamily="34" charset="0"/>
              </a:rPr>
              <a:t>0</a:t>
            </a:r>
            <a:r>
              <a:rPr lang="en-US" altLang="zh-CN" sz="13800" dirty="0" smtClean="0">
                <a:solidFill>
                  <a:srgbClr val="DE4477"/>
                </a:solidFill>
                <a:latin typeface="Impact" panose="020B0806030902050204" pitchFamily="34" charset="0"/>
              </a:rPr>
              <a:t>1</a:t>
            </a:r>
            <a:r>
              <a:rPr lang="en-US" altLang="zh-CN" sz="13800" dirty="0" smtClean="0">
                <a:solidFill>
                  <a:srgbClr val="F4BB43"/>
                </a:solidFill>
                <a:latin typeface="Impact" panose="020B0806030902050204" pitchFamily="34" charset="0"/>
              </a:rPr>
              <a:t>7</a:t>
            </a:r>
            <a:endParaRPr lang="en-US" altLang="zh-CN" sz="13800" dirty="0" smtClean="0">
              <a:solidFill>
                <a:srgbClr val="F4BB43"/>
              </a:solidFill>
              <a:latin typeface="Impact" panose="020B0806030902050204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99695" y="5597525"/>
            <a:ext cx="119754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超越学科界限的认知基础第1组第十一</a:t>
            </a:r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周学习汇报</a:t>
            </a:r>
            <a:endParaRPr lang="zh-CN" altLang="en-US" sz="28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99695" y="6217920"/>
            <a:ext cx="1197546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黄轩宇 张煜洲 费家骏</a:t>
            </a:r>
            <a:endParaRPr lang="zh-CN" alt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6525" y="2725738"/>
            <a:ext cx="4921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7919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517650"/>
            <a:ext cx="11563350" cy="3941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2911158" y="2690178"/>
            <a:ext cx="1614487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经过讨论，我们组确定了分工以及将作为关键词条出现的词条，还基本拟定了逻辑模型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4" name="TextBox 13"/>
          <p:cNvSpPr txBox="1">
            <a:spLocks noChangeArrowheads="1"/>
          </p:cNvSpPr>
          <p:nvPr/>
        </p:nvSpPr>
        <p:spPr bwMode="auto">
          <a:xfrm>
            <a:off x="5078413" y="3029903"/>
            <a:ext cx="1614487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在由费家骏翻译的过程中没有什么问题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6" name="TextBox 13"/>
          <p:cNvSpPr txBox="1">
            <a:spLocks noChangeArrowheads="1"/>
          </p:cNvSpPr>
          <p:nvPr/>
        </p:nvSpPr>
        <p:spPr bwMode="auto">
          <a:xfrm>
            <a:off x="7246938" y="2519998"/>
            <a:ext cx="1614487" cy="172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但是由两人共同创建词条时，黄轩宇同学链接到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wiki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百科时输入的是中文，经过研究，我们解决了这个小问题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0" name="文本框 24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2381250" y="3555365"/>
            <a:ext cx="7009130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THANKS FOR 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WATCHING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10075" y="1504950"/>
            <a:ext cx="696913" cy="64770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文本框 6"/>
          <p:cNvSpPr txBox="1">
            <a:spLocks noChangeArrowheads="1"/>
          </p:cNvSpPr>
          <p:nvPr/>
        </p:nvSpPr>
        <p:spPr bwMode="auto">
          <a:xfrm>
            <a:off x="4410075" y="2613025"/>
            <a:ext cx="696913" cy="64770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4410075" y="3721100"/>
            <a:ext cx="696913" cy="646113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08613" y="1598613"/>
            <a:ext cx="2019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BA8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2400" b="1">
              <a:solidFill>
                <a:srgbClr val="2BA8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5408613" y="2706688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51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2400" b="1">
              <a:solidFill>
                <a:srgbClr val="51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5" name="文本框 11"/>
          <p:cNvSpPr txBox="1">
            <a:spLocks noChangeArrowheads="1"/>
          </p:cNvSpPr>
          <p:nvPr/>
        </p:nvSpPr>
        <p:spPr bwMode="auto">
          <a:xfrm>
            <a:off x="5408613" y="3813175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DE44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2400" b="1">
              <a:solidFill>
                <a:srgbClr val="DE44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297488" y="1600200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15"/>
          <p:cNvCxnSpPr>
            <a:cxnSpLocks noChangeShapeType="1"/>
          </p:cNvCxnSpPr>
          <p:nvPr/>
        </p:nvCxnSpPr>
        <p:spPr bwMode="auto">
          <a:xfrm>
            <a:off x="5316538" y="270510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直接连接符 16"/>
          <p:cNvCxnSpPr>
            <a:cxnSpLocks noChangeShapeType="1"/>
          </p:cNvCxnSpPr>
          <p:nvPr/>
        </p:nvCxnSpPr>
        <p:spPr bwMode="auto">
          <a:xfrm>
            <a:off x="5316538" y="3817938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40338" y="1600200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直接连接符 24"/>
          <p:cNvCxnSpPr>
            <a:cxnSpLocks noChangeShapeType="1"/>
          </p:cNvCxnSpPr>
          <p:nvPr/>
        </p:nvCxnSpPr>
        <p:spPr bwMode="auto">
          <a:xfrm>
            <a:off x="5259388" y="270510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直接连接符 25"/>
          <p:cNvCxnSpPr>
            <a:cxnSpLocks noChangeShapeType="1"/>
          </p:cNvCxnSpPr>
          <p:nvPr/>
        </p:nvCxnSpPr>
        <p:spPr bwMode="auto">
          <a:xfrm>
            <a:off x="5259388" y="3817938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4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5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7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8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9" name="文本框 22"/>
          <p:cNvSpPr txBox="1">
            <a:spLocks noChangeArrowheads="1"/>
          </p:cNvSpPr>
          <p:nvPr/>
        </p:nvSpPr>
        <p:spPr bwMode="auto">
          <a:xfrm>
            <a:off x="6031548" y="3070543"/>
            <a:ext cx="385572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29413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本周工作展示之合弄制宪章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060" y="1298575"/>
            <a:ext cx="6424295" cy="5497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216660"/>
            <a:ext cx="9985375" cy="5616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80" y="1283335"/>
            <a:ext cx="9669780" cy="543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2122805"/>
            <a:ext cx="5274310" cy="2966720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680" y="539750"/>
            <a:ext cx="5274310" cy="2966720"/>
          </a:xfrm>
          <a:prstGeom prst="rect">
            <a:avLst/>
          </a:prstGeom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680" y="3764915"/>
            <a:ext cx="5274310" cy="2966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1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2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3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4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5" name="文本框 22"/>
          <p:cNvSpPr txBox="1">
            <a:spLocks noChangeArrowheads="1"/>
          </p:cNvSpPr>
          <p:nvPr/>
        </p:nvSpPr>
        <p:spPr bwMode="auto">
          <a:xfrm>
            <a:off x="604869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" y="1089025"/>
            <a:ext cx="5306060" cy="5603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655" y="2486025"/>
            <a:ext cx="6470015" cy="4206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WPS 演示</Application>
  <PresentationFormat>自定义</PresentationFormat>
  <Paragraphs>59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Calibri Light</vt:lpstr>
      <vt:lpstr>迷你简菱心</vt:lpstr>
      <vt:lpstr>Impact</vt:lpstr>
      <vt:lpstr>微软雅黑</vt:lpstr>
      <vt:lpstr>Arial Unicode MS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诺坎普的狄拉克</cp:lastModifiedBy>
  <cp:revision>45</cp:revision>
  <dcterms:created xsi:type="dcterms:W3CDTF">2015-07-30T01:13:00Z</dcterms:created>
  <dcterms:modified xsi:type="dcterms:W3CDTF">2017-12-04T15:59:51Z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